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365" r:id="rId2"/>
    <p:sldId id="366" r:id="rId3"/>
    <p:sldId id="367" r:id="rId4"/>
    <p:sldId id="368" r:id="rId5"/>
    <p:sldId id="369" r:id="rId6"/>
    <p:sldId id="370" r:id="rId7"/>
    <p:sldId id="371" r:id="rId8"/>
    <p:sldId id="372" r:id="rId9"/>
    <p:sldId id="373" r:id="rId10"/>
    <p:sldId id="374" r:id="rId11"/>
    <p:sldId id="375" r:id="rId12"/>
    <p:sldId id="376" r:id="rId13"/>
    <p:sldId id="377" r:id="rId14"/>
    <p:sldId id="378" r:id="rId15"/>
    <p:sldId id="379" r:id="rId16"/>
    <p:sldId id="380" r:id="rId17"/>
    <p:sldId id="381" r:id="rId18"/>
    <p:sldId id="382" r:id="rId19"/>
    <p:sldId id="383" r:id="rId20"/>
    <p:sldId id="384" r:id="rId21"/>
    <p:sldId id="385" r:id="rId22"/>
    <p:sldId id="386" r:id="rId23"/>
    <p:sldId id="387" r:id="rId24"/>
    <p:sldId id="388" r:id="rId25"/>
    <p:sldId id="389" r:id="rId26"/>
    <p:sldId id="390" r:id="rId27"/>
    <p:sldId id="391" r:id="rId28"/>
    <p:sldId id="392" r:id="rId29"/>
    <p:sldId id="411" r:id="rId30"/>
  </p:sldIdLst>
  <p:sldSz cx="9144000" cy="6858000" type="screen4x3"/>
  <p:notesSz cx="6858000" cy="9144000"/>
  <p:defaultTextStyle>
    <a:defPPr>
      <a:defRPr lang="en-US"/>
    </a:defPPr>
    <a:lvl1pPr algn="l" rtl="0" fontAlgn="base">
      <a:spcBef>
        <a:spcPct val="0"/>
      </a:spcBef>
      <a:spcAft>
        <a:spcPct val="0"/>
      </a:spcAft>
      <a:defRPr sz="2800" b="1" kern="1200">
        <a:solidFill>
          <a:schemeClr val="bg1"/>
        </a:solidFill>
        <a:latin typeface="Tahoma" pitchFamily="34" charset="0"/>
        <a:ea typeface="+mn-ea"/>
        <a:cs typeface="Arial" charset="0"/>
      </a:defRPr>
    </a:lvl1pPr>
    <a:lvl2pPr marL="457200" algn="l" rtl="0" fontAlgn="base">
      <a:spcBef>
        <a:spcPct val="0"/>
      </a:spcBef>
      <a:spcAft>
        <a:spcPct val="0"/>
      </a:spcAft>
      <a:defRPr sz="2800" b="1" kern="1200">
        <a:solidFill>
          <a:schemeClr val="bg1"/>
        </a:solidFill>
        <a:latin typeface="Tahoma" pitchFamily="34" charset="0"/>
        <a:ea typeface="+mn-ea"/>
        <a:cs typeface="Arial" charset="0"/>
      </a:defRPr>
    </a:lvl2pPr>
    <a:lvl3pPr marL="914400" algn="l" rtl="0" fontAlgn="base">
      <a:spcBef>
        <a:spcPct val="0"/>
      </a:spcBef>
      <a:spcAft>
        <a:spcPct val="0"/>
      </a:spcAft>
      <a:defRPr sz="2800" b="1" kern="1200">
        <a:solidFill>
          <a:schemeClr val="bg1"/>
        </a:solidFill>
        <a:latin typeface="Tahoma" pitchFamily="34" charset="0"/>
        <a:ea typeface="+mn-ea"/>
        <a:cs typeface="Arial" charset="0"/>
      </a:defRPr>
    </a:lvl3pPr>
    <a:lvl4pPr marL="1371600" algn="l" rtl="0" fontAlgn="base">
      <a:spcBef>
        <a:spcPct val="0"/>
      </a:spcBef>
      <a:spcAft>
        <a:spcPct val="0"/>
      </a:spcAft>
      <a:defRPr sz="2800" b="1" kern="1200">
        <a:solidFill>
          <a:schemeClr val="bg1"/>
        </a:solidFill>
        <a:latin typeface="Tahoma" pitchFamily="34" charset="0"/>
        <a:ea typeface="+mn-ea"/>
        <a:cs typeface="Arial" charset="0"/>
      </a:defRPr>
    </a:lvl4pPr>
    <a:lvl5pPr marL="1828800" algn="l" rtl="0" fontAlgn="base">
      <a:spcBef>
        <a:spcPct val="0"/>
      </a:spcBef>
      <a:spcAft>
        <a:spcPct val="0"/>
      </a:spcAft>
      <a:defRPr sz="2800" b="1" kern="1200">
        <a:solidFill>
          <a:schemeClr val="bg1"/>
        </a:solidFill>
        <a:latin typeface="Tahoma" pitchFamily="34" charset="0"/>
        <a:ea typeface="+mn-ea"/>
        <a:cs typeface="Arial" charset="0"/>
      </a:defRPr>
    </a:lvl5pPr>
    <a:lvl6pPr marL="2286000" algn="l" defTabSz="914400" rtl="0" eaLnBrk="1" latinLnBrk="0" hangingPunct="1">
      <a:defRPr sz="2800" b="1" kern="1200">
        <a:solidFill>
          <a:schemeClr val="bg1"/>
        </a:solidFill>
        <a:latin typeface="Tahoma" pitchFamily="34" charset="0"/>
        <a:ea typeface="+mn-ea"/>
        <a:cs typeface="Arial" charset="0"/>
      </a:defRPr>
    </a:lvl6pPr>
    <a:lvl7pPr marL="2743200" algn="l" defTabSz="914400" rtl="0" eaLnBrk="1" latinLnBrk="0" hangingPunct="1">
      <a:defRPr sz="2800" b="1" kern="1200">
        <a:solidFill>
          <a:schemeClr val="bg1"/>
        </a:solidFill>
        <a:latin typeface="Tahoma" pitchFamily="34" charset="0"/>
        <a:ea typeface="+mn-ea"/>
        <a:cs typeface="Arial" charset="0"/>
      </a:defRPr>
    </a:lvl7pPr>
    <a:lvl8pPr marL="3200400" algn="l" defTabSz="914400" rtl="0" eaLnBrk="1" latinLnBrk="0" hangingPunct="1">
      <a:defRPr sz="2800" b="1" kern="1200">
        <a:solidFill>
          <a:schemeClr val="bg1"/>
        </a:solidFill>
        <a:latin typeface="Tahoma" pitchFamily="34" charset="0"/>
        <a:ea typeface="+mn-ea"/>
        <a:cs typeface="Arial" charset="0"/>
      </a:defRPr>
    </a:lvl8pPr>
    <a:lvl9pPr marL="3657600" algn="l" defTabSz="914400" rtl="0" eaLnBrk="1" latinLnBrk="0" hangingPunct="1">
      <a:defRPr sz="2800" b="1" kern="1200">
        <a:solidFill>
          <a:schemeClr val="bg1"/>
        </a:solidFill>
        <a:latin typeface="Tahoma"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6A300"/>
    <a:srgbClr val="33CC33"/>
    <a:srgbClr val="FFFF00"/>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2" d="100"/>
          <a:sy n="92" d="100"/>
        </p:scale>
        <p:origin x="-1338" y="-10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2EED7F6-DFB0-4F9F-B2D3-264D05D44778}" type="datetimeFigureOut">
              <a:rPr lang="en-US" smtClean="0"/>
              <a:t>2/21/2015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D5D79AE-9447-4DE5-8734-33CD48E005B5}" type="slidenum">
              <a:rPr lang="en-US" smtClean="0"/>
              <a:t>‹#›</a:t>
            </a:fld>
            <a:endParaRPr lang="en-US"/>
          </a:p>
        </p:txBody>
      </p:sp>
    </p:spTree>
    <p:extLst>
      <p:ext uri="{BB962C8B-B14F-4D97-AF65-F5344CB8AC3E}">
        <p14:creationId xmlns:p14="http://schemas.microsoft.com/office/powerpoint/2010/main" val="6230612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1</a:t>
            </a:fld>
            <a:endParaRPr lang="en-US"/>
          </a:p>
        </p:txBody>
      </p:sp>
    </p:spTree>
    <p:extLst>
      <p:ext uri="{BB962C8B-B14F-4D97-AF65-F5344CB8AC3E}">
        <p14:creationId xmlns:p14="http://schemas.microsoft.com/office/powerpoint/2010/main" val="27882388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10</a:t>
            </a:fld>
            <a:endParaRPr lang="en-US"/>
          </a:p>
        </p:txBody>
      </p:sp>
    </p:spTree>
    <p:extLst>
      <p:ext uri="{BB962C8B-B14F-4D97-AF65-F5344CB8AC3E}">
        <p14:creationId xmlns:p14="http://schemas.microsoft.com/office/powerpoint/2010/main" val="27882388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11</a:t>
            </a:fld>
            <a:endParaRPr lang="en-US"/>
          </a:p>
        </p:txBody>
      </p:sp>
    </p:spTree>
    <p:extLst>
      <p:ext uri="{BB962C8B-B14F-4D97-AF65-F5344CB8AC3E}">
        <p14:creationId xmlns:p14="http://schemas.microsoft.com/office/powerpoint/2010/main" val="27882388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12</a:t>
            </a:fld>
            <a:endParaRPr lang="en-US"/>
          </a:p>
        </p:txBody>
      </p:sp>
    </p:spTree>
    <p:extLst>
      <p:ext uri="{BB962C8B-B14F-4D97-AF65-F5344CB8AC3E}">
        <p14:creationId xmlns:p14="http://schemas.microsoft.com/office/powerpoint/2010/main" val="27882388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13</a:t>
            </a:fld>
            <a:endParaRPr lang="en-US"/>
          </a:p>
        </p:txBody>
      </p:sp>
    </p:spTree>
    <p:extLst>
      <p:ext uri="{BB962C8B-B14F-4D97-AF65-F5344CB8AC3E}">
        <p14:creationId xmlns:p14="http://schemas.microsoft.com/office/powerpoint/2010/main" val="27882388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14</a:t>
            </a:fld>
            <a:endParaRPr lang="en-US"/>
          </a:p>
        </p:txBody>
      </p:sp>
    </p:spTree>
    <p:extLst>
      <p:ext uri="{BB962C8B-B14F-4D97-AF65-F5344CB8AC3E}">
        <p14:creationId xmlns:p14="http://schemas.microsoft.com/office/powerpoint/2010/main" val="27882388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15</a:t>
            </a:fld>
            <a:endParaRPr lang="en-US"/>
          </a:p>
        </p:txBody>
      </p:sp>
    </p:spTree>
    <p:extLst>
      <p:ext uri="{BB962C8B-B14F-4D97-AF65-F5344CB8AC3E}">
        <p14:creationId xmlns:p14="http://schemas.microsoft.com/office/powerpoint/2010/main" val="27882388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16</a:t>
            </a:fld>
            <a:endParaRPr lang="en-US"/>
          </a:p>
        </p:txBody>
      </p:sp>
    </p:spTree>
    <p:extLst>
      <p:ext uri="{BB962C8B-B14F-4D97-AF65-F5344CB8AC3E}">
        <p14:creationId xmlns:p14="http://schemas.microsoft.com/office/powerpoint/2010/main" val="27882388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17</a:t>
            </a:fld>
            <a:endParaRPr lang="en-US"/>
          </a:p>
        </p:txBody>
      </p:sp>
    </p:spTree>
    <p:extLst>
      <p:ext uri="{BB962C8B-B14F-4D97-AF65-F5344CB8AC3E}">
        <p14:creationId xmlns:p14="http://schemas.microsoft.com/office/powerpoint/2010/main" val="27882388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18</a:t>
            </a:fld>
            <a:endParaRPr lang="en-US"/>
          </a:p>
        </p:txBody>
      </p:sp>
    </p:spTree>
    <p:extLst>
      <p:ext uri="{BB962C8B-B14F-4D97-AF65-F5344CB8AC3E}">
        <p14:creationId xmlns:p14="http://schemas.microsoft.com/office/powerpoint/2010/main" val="27882388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19</a:t>
            </a:fld>
            <a:endParaRPr lang="en-US"/>
          </a:p>
        </p:txBody>
      </p:sp>
    </p:spTree>
    <p:extLst>
      <p:ext uri="{BB962C8B-B14F-4D97-AF65-F5344CB8AC3E}">
        <p14:creationId xmlns:p14="http://schemas.microsoft.com/office/powerpoint/2010/main" val="27882388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2</a:t>
            </a:fld>
            <a:endParaRPr lang="en-US"/>
          </a:p>
        </p:txBody>
      </p:sp>
    </p:spTree>
    <p:extLst>
      <p:ext uri="{BB962C8B-B14F-4D97-AF65-F5344CB8AC3E}">
        <p14:creationId xmlns:p14="http://schemas.microsoft.com/office/powerpoint/2010/main" val="27882388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20</a:t>
            </a:fld>
            <a:endParaRPr lang="en-US"/>
          </a:p>
        </p:txBody>
      </p:sp>
    </p:spTree>
    <p:extLst>
      <p:ext uri="{BB962C8B-B14F-4D97-AF65-F5344CB8AC3E}">
        <p14:creationId xmlns:p14="http://schemas.microsoft.com/office/powerpoint/2010/main" val="27882388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21</a:t>
            </a:fld>
            <a:endParaRPr lang="en-US"/>
          </a:p>
        </p:txBody>
      </p:sp>
    </p:spTree>
    <p:extLst>
      <p:ext uri="{BB962C8B-B14F-4D97-AF65-F5344CB8AC3E}">
        <p14:creationId xmlns:p14="http://schemas.microsoft.com/office/powerpoint/2010/main" val="27882388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22</a:t>
            </a:fld>
            <a:endParaRPr lang="en-US"/>
          </a:p>
        </p:txBody>
      </p:sp>
    </p:spTree>
    <p:extLst>
      <p:ext uri="{BB962C8B-B14F-4D97-AF65-F5344CB8AC3E}">
        <p14:creationId xmlns:p14="http://schemas.microsoft.com/office/powerpoint/2010/main" val="27882388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23</a:t>
            </a:fld>
            <a:endParaRPr lang="en-US"/>
          </a:p>
        </p:txBody>
      </p:sp>
    </p:spTree>
    <p:extLst>
      <p:ext uri="{BB962C8B-B14F-4D97-AF65-F5344CB8AC3E}">
        <p14:creationId xmlns:p14="http://schemas.microsoft.com/office/powerpoint/2010/main" val="278823881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24</a:t>
            </a:fld>
            <a:endParaRPr lang="en-US"/>
          </a:p>
        </p:txBody>
      </p:sp>
    </p:spTree>
    <p:extLst>
      <p:ext uri="{BB962C8B-B14F-4D97-AF65-F5344CB8AC3E}">
        <p14:creationId xmlns:p14="http://schemas.microsoft.com/office/powerpoint/2010/main" val="278823881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25</a:t>
            </a:fld>
            <a:endParaRPr lang="en-US"/>
          </a:p>
        </p:txBody>
      </p:sp>
    </p:spTree>
    <p:extLst>
      <p:ext uri="{BB962C8B-B14F-4D97-AF65-F5344CB8AC3E}">
        <p14:creationId xmlns:p14="http://schemas.microsoft.com/office/powerpoint/2010/main" val="278823881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26</a:t>
            </a:fld>
            <a:endParaRPr lang="en-US"/>
          </a:p>
        </p:txBody>
      </p:sp>
    </p:spTree>
    <p:extLst>
      <p:ext uri="{BB962C8B-B14F-4D97-AF65-F5344CB8AC3E}">
        <p14:creationId xmlns:p14="http://schemas.microsoft.com/office/powerpoint/2010/main" val="278823881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27</a:t>
            </a:fld>
            <a:endParaRPr lang="en-US"/>
          </a:p>
        </p:txBody>
      </p:sp>
    </p:spTree>
    <p:extLst>
      <p:ext uri="{BB962C8B-B14F-4D97-AF65-F5344CB8AC3E}">
        <p14:creationId xmlns:p14="http://schemas.microsoft.com/office/powerpoint/2010/main" val="278823881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28</a:t>
            </a:fld>
            <a:endParaRPr lang="en-US"/>
          </a:p>
        </p:txBody>
      </p:sp>
    </p:spTree>
    <p:extLst>
      <p:ext uri="{BB962C8B-B14F-4D97-AF65-F5344CB8AC3E}">
        <p14:creationId xmlns:p14="http://schemas.microsoft.com/office/powerpoint/2010/main" val="278823881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29</a:t>
            </a:fld>
            <a:endParaRPr lang="en-US"/>
          </a:p>
        </p:txBody>
      </p:sp>
    </p:spTree>
    <p:extLst>
      <p:ext uri="{BB962C8B-B14F-4D97-AF65-F5344CB8AC3E}">
        <p14:creationId xmlns:p14="http://schemas.microsoft.com/office/powerpoint/2010/main" val="27882388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3</a:t>
            </a:fld>
            <a:endParaRPr lang="en-US"/>
          </a:p>
        </p:txBody>
      </p:sp>
    </p:spTree>
    <p:extLst>
      <p:ext uri="{BB962C8B-B14F-4D97-AF65-F5344CB8AC3E}">
        <p14:creationId xmlns:p14="http://schemas.microsoft.com/office/powerpoint/2010/main" val="27882388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4</a:t>
            </a:fld>
            <a:endParaRPr lang="en-US"/>
          </a:p>
        </p:txBody>
      </p:sp>
    </p:spTree>
    <p:extLst>
      <p:ext uri="{BB962C8B-B14F-4D97-AF65-F5344CB8AC3E}">
        <p14:creationId xmlns:p14="http://schemas.microsoft.com/office/powerpoint/2010/main" val="27882388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5</a:t>
            </a:fld>
            <a:endParaRPr lang="en-US"/>
          </a:p>
        </p:txBody>
      </p:sp>
    </p:spTree>
    <p:extLst>
      <p:ext uri="{BB962C8B-B14F-4D97-AF65-F5344CB8AC3E}">
        <p14:creationId xmlns:p14="http://schemas.microsoft.com/office/powerpoint/2010/main" val="27882388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6</a:t>
            </a:fld>
            <a:endParaRPr lang="en-US"/>
          </a:p>
        </p:txBody>
      </p:sp>
    </p:spTree>
    <p:extLst>
      <p:ext uri="{BB962C8B-B14F-4D97-AF65-F5344CB8AC3E}">
        <p14:creationId xmlns:p14="http://schemas.microsoft.com/office/powerpoint/2010/main" val="27882388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7</a:t>
            </a:fld>
            <a:endParaRPr lang="en-US"/>
          </a:p>
        </p:txBody>
      </p:sp>
    </p:spTree>
    <p:extLst>
      <p:ext uri="{BB962C8B-B14F-4D97-AF65-F5344CB8AC3E}">
        <p14:creationId xmlns:p14="http://schemas.microsoft.com/office/powerpoint/2010/main" val="27882388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8</a:t>
            </a:fld>
            <a:endParaRPr lang="en-US"/>
          </a:p>
        </p:txBody>
      </p:sp>
    </p:spTree>
    <p:extLst>
      <p:ext uri="{BB962C8B-B14F-4D97-AF65-F5344CB8AC3E}">
        <p14:creationId xmlns:p14="http://schemas.microsoft.com/office/powerpoint/2010/main" val="27882388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9</a:t>
            </a:fld>
            <a:endParaRPr lang="en-US"/>
          </a:p>
        </p:txBody>
      </p:sp>
    </p:spTree>
    <p:extLst>
      <p:ext uri="{BB962C8B-B14F-4D97-AF65-F5344CB8AC3E}">
        <p14:creationId xmlns:p14="http://schemas.microsoft.com/office/powerpoint/2010/main" val="27882388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0090127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030175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03583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434305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663824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438830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965854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42040173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330368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828788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4852106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lum/>
          </a:blip>
          <a:srcRect/>
          <a:stretch>
            <a:fillRect l="-6000" r="-6000"/>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l" rtl="0" eaLnBrk="0" fontAlgn="base" hangingPunct="0">
        <a:spcBef>
          <a:spcPct val="0"/>
        </a:spcBef>
        <a:spcAft>
          <a:spcPct val="0"/>
        </a:spcAft>
        <a:defRPr sz="2800" b="1">
          <a:solidFill>
            <a:schemeClr val="bg1"/>
          </a:solidFill>
          <a:effectLst>
            <a:outerShdw blurRad="38100" dist="38100" dir="2700000" algn="tl">
              <a:srgbClr val="C0C0C0"/>
            </a:outerShdw>
          </a:effectLst>
          <a:latin typeface="+mj-lt"/>
          <a:ea typeface="+mj-ea"/>
          <a:cs typeface="+mj-cs"/>
        </a:defRPr>
      </a:lvl1pPr>
      <a:lvl2pPr algn="l" rtl="0" eaLnBrk="0" fontAlgn="base" hangingPunct="0">
        <a:spcBef>
          <a:spcPct val="0"/>
        </a:spcBef>
        <a:spcAft>
          <a:spcPct val="0"/>
        </a:spcAft>
        <a:defRPr sz="2800" b="1">
          <a:solidFill>
            <a:schemeClr val="bg1"/>
          </a:solidFill>
          <a:effectLst>
            <a:outerShdw blurRad="38100" dist="38100" dir="2700000" algn="tl">
              <a:srgbClr val="C0C0C0"/>
            </a:outerShdw>
          </a:effectLst>
          <a:latin typeface="Tahoma" pitchFamily="34" charset="0"/>
          <a:cs typeface="Arial" charset="0"/>
        </a:defRPr>
      </a:lvl2pPr>
      <a:lvl3pPr algn="l" rtl="0" eaLnBrk="0" fontAlgn="base" hangingPunct="0">
        <a:spcBef>
          <a:spcPct val="0"/>
        </a:spcBef>
        <a:spcAft>
          <a:spcPct val="0"/>
        </a:spcAft>
        <a:defRPr sz="2800" b="1">
          <a:solidFill>
            <a:schemeClr val="bg1"/>
          </a:solidFill>
          <a:effectLst>
            <a:outerShdw blurRad="38100" dist="38100" dir="2700000" algn="tl">
              <a:srgbClr val="C0C0C0"/>
            </a:outerShdw>
          </a:effectLst>
          <a:latin typeface="Tahoma" pitchFamily="34" charset="0"/>
          <a:cs typeface="Arial" charset="0"/>
        </a:defRPr>
      </a:lvl3pPr>
      <a:lvl4pPr algn="l" rtl="0" eaLnBrk="0" fontAlgn="base" hangingPunct="0">
        <a:spcBef>
          <a:spcPct val="0"/>
        </a:spcBef>
        <a:spcAft>
          <a:spcPct val="0"/>
        </a:spcAft>
        <a:defRPr sz="2800" b="1">
          <a:solidFill>
            <a:schemeClr val="bg1"/>
          </a:solidFill>
          <a:effectLst>
            <a:outerShdw blurRad="38100" dist="38100" dir="2700000" algn="tl">
              <a:srgbClr val="C0C0C0"/>
            </a:outerShdw>
          </a:effectLst>
          <a:latin typeface="Tahoma" pitchFamily="34" charset="0"/>
          <a:cs typeface="Arial" charset="0"/>
        </a:defRPr>
      </a:lvl4pPr>
      <a:lvl5pPr algn="l" rtl="0" eaLnBrk="0" fontAlgn="base" hangingPunct="0">
        <a:spcBef>
          <a:spcPct val="0"/>
        </a:spcBef>
        <a:spcAft>
          <a:spcPct val="0"/>
        </a:spcAft>
        <a:defRPr sz="2800" b="1">
          <a:solidFill>
            <a:schemeClr val="bg1"/>
          </a:solidFill>
          <a:effectLst>
            <a:outerShdw blurRad="38100" dist="38100" dir="2700000" algn="tl">
              <a:srgbClr val="C0C0C0"/>
            </a:outerShdw>
          </a:effectLst>
          <a:latin typeface="Tahoma" pitchFamily="34" charset="0"/>
          <a:cs typeface="Arial" charset="0"/>
        </a:defRPr>
      </a:lvl5pPr>
      <a:lvl6pPr marL="457200" algn="l" rtl="0" fontAlgn="base">
        <a:spcBef>
          <a:spcPct val="0"/>
        </a:spcBef>
        <a:spcAft>
          <a:spcPct val="0"/>
        </a:spcAft>
        <a:defRPr sz="2800" b="1">
          <a:solidFill>
            <a:schemeClr val="bg1"/>
          </a:solidFill>
          <a:effectLst>
            <a:outerShdw blurRad="38100" dist="38100" dir="2700000" algn="tl">
              <a:srgbClr val="C0C0C0"/>
            </a:outerShdw>
          </a:effectLst>
          <a:latin typeface="Tahoma" pitchFamily="34" charset="0"/>
          <a:cs typeface="Arial" charset="0"/>
        </a:defRPr>
      </a:lvl6pPr>
      <a:lvl7pPr marL="914400" algn="l" rtl="0" fontAlgn="base">
        <a:spcBef>
          <a:spcPct val="0"/>
        </a:spcBef>
        <a:spcAft>
          <a:spcPct val="0"/>
        </a:spcAft>
        <a:defRPr sz="2800" b="1">
          <a:solidFill>
            <a:schemeClr val="bg1"/>
          </a:solidFill>
          <a:effectLst>
            <a:outerShdw blurRad="38100" dist="38100" dir="2700000" algn="tl">
              <a:srgbClr val="C0C0C0"/>
            </a:outerShdw>
          </a:effectLst>
          <a:latin typeface="Tahoma" pitchFamily="34" charset="0"/>
          <a:cs typeface="Arial" charset="0"/>
        </a:defRPr>
      </a:lvl7pPr>
      <a:lvl8pPr marL="1371600" algn="l" rtl="0" fontAlgn="base">
        <a:spcBef>
          <a:spcPct val="0"/>
        </a:spcBef>
        <a:spcAft>
          <a:spcPct val="0"/>
        </a:spcAft>
        <a:defRPr sz="2800" b="1">
          <a:solidFill>
            <a:schemeClr val="bg1"/>
          </a:solidFill>
          <a:effectLst>
            <a:outerShdw blurRad="38100" dist="38100" dir="2700000" algn="tl">
              <a:srgbClr val="C0C0C0"/>
            </a:outerShdw>
          </a:effectLst>
          <a:latin typeface="Tahoma" pitchFamily="34" charset="0"/>
          <a:cs typeface="Arial" charset="0"/>
        </a:defRPr>
      </a:lvl8pPr>
      <a:lvl9pPr marL="1828800" algn="l" rtl="0" fontAlgn="base">
        <a:spcBef>
          <a:spcPct val="0"/>
        </a:spcBef>
        <a:spcAft>
          <a:spcPct val="0"/>
        </a:spcAft>
        <a:defRPr sz="2800" b="1">
          <a:solidFill>
            <a:schemeClr val="bg1"/>
          </a:solidFill>
          <a:effectLst>
            <a:outerShdw blurRad="38100" dist="38100" dir="2700000" algn="tl">
              <a:srgbClr val="C0C0C0"/>
            </a:outerShdw>
          </a:effectLst>
          <a:latin typeface="Tahoma"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microsoft.com/office/2007/relationships/hdphoto" Target="../media/hdphoto1.wdp"/></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microsoft.com/office/2007/relationships/hdphoto" Target="../media/hdphoto1.wdp"/></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microsoft.com/office/2007/relationships/hdphoto" Target="../media/hdphoto1.wdp"/></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microsoft.com/office/2007/relationships/hdphoto" Target="../media/hdphoto1.wdp"/></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microsoft.com/office/2007/relationships/hdphoto" Target="../media/hdphoto1.wdp"/></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microsoft.com/office/2007/relationships/hdphoto" Target="../media/hdphoto1.wdp"/></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microsoft.com/office/2007/relationships/hdphoto" Target="../media/hdphoto1.wdp"/></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microsoft.com/office/2007/relationships/hdphoto" Target="../media/hdphoto1.wdp"/></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microsoft.com/office/2007/relationships/hdphoto" Target="../media/hdphoto1.wdp"/></Relationships>
</file>

<file path=ppt/slides/_rels/slide2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microsoft.com/office/2007/relationships/hdphoto" Target="../media/hdphoto1.wdp"/></Relationships>
</file>

<file path=ppt/slides/_rels/slide2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microsoft.com/office/2007/relationships/hdphoto" Target="../media/hdphoto1.wdp"/></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954107"/>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pPr algn="ctr"/>
            <a:r>
              <a:rPr lang="en-US" dirty="0" smtClean="0"/>
              <a:t>The Life of Christ</a:t>
            </a:r>
          </a:p>
          <a:p>
            <a:pPr algn="ctr"/>
            <a:r>
              <a:rPr lang="en-US" dirty="0" smtClean="0"/>
              <a:t>Part 68</a:t>
            </a:r>
            <a:endParaRPr lang="en-US" dirty="0"/>
          </a:p>
        </p:txBody>
      </p:sp>
    </p:spTree>
    <p:extLst>
      <p:ext uri="{BB962C8B-B14F-4D97-AF65-F5344CB8AC3E}">
        <p14:creationId xmlns:p14="http://schemas.microsoft.com/office/powerpoint/2010/main" val="4046978644"/>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3">
            <a:extLst>
              <a:ext uri="{BEBA8EAE-BF5A-486C-A8C5-ECC9F3942E4B}">
                <a14:imgProps xmlns:a14="http://schemas.microsoft.com/office/drawing/2010/main">
                  <a14:imgLayer r:embed="rId4">
                    <a14:imgEffect>
                      <a14:brightnessContrast bright="-40000"/>
                    </a14:imgEffect>
                  </a14:imgLayer>
                </a14:imgProps>
              </a:ext>
            </a:extLst>
          </a:blip>
          <a:srcRect/>
          <a:stretch>
            <a:fillRect l="-6000" r="-6000"/>
          </a:stretch>
        </a:blip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2677656"/>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Ezekiel 32:7 When </a:t>
            </a:r>
            <a:r>
              <a:rPr lang="en-US" i="1" dirty="0"/>
              <a:t>I </a:t>
            </a:r>
            <a:r>
              <a:rPr lang="en-US" dirty="0"/>
              <a:t>put out your light, I will cover the heavens, and </a:t>
            </a:r>
            <a:r>
              <a:rPr lang="en-US" u="sng" dirty="0"/>
              <a:t>make its stars dark</a:t>
            </a:r>
            <a:r>
              <a:rPr lang="en-US" dirty="0"/>
              <a:t>; I will </a:t>
            </a:r>
            <a:r>
              <a:rPr lang="en-US" u="sng" dirty="0"/>
              <a:t>cover the sun with a cloud</a:t>
            </a:r>
            <a:r>
              <a:rPr lang="en-US" dirty="0"/>
              <a:t>, And the </a:t>
            </a:r>
            <a:r>
              <a:rPr lang="en-US" u="sng" dirty="0"/>
              <a:t>moon shall not give her light</a:t>
            </a:r>
            <a:r>
              <a:rPr lang="en-US" dirty="0"/>
              <a:t>.  </a:t>
            </a:r>
            <a:r>
              <a:rPr lang="en-US" baseline="30000" dirty="0"/>
              <a:t>8</a:t>
            </a:r>
            <a:r>
              <a:rPr lang="en-US" dirty="0"/>
              <a:t> All the </a:t>
            </a:r>
            <a:r>
              <a:rPr lang="en-US" u="sng" dirty="0"/>
              <a:t>bright lights of the heavens I will make dark over you</a:t>
            </a:r>
            <a:r>
              <a:rPr lang="en-US" dirty="0"/>
              <a:t>, And bring darkness upon your land,' Says the Lord GOD.</a:t>
            </a:r>
          </a:p>
        </p:txBody>
      </p:sp>
    </p:spTree>
    <p:extLst>
      <p:ext uri="{BB962C8B-B14F-4D97-AF65-F5344CB8AC3E}">
        <p14:creationId xmlns:p14="http://schemas.microsoft.com/office/powerpoint/2010/main" val="3462997419"/>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3">
            <a:extLst>
              <a:ext uri="{BEBA8EAE-BF5A-486C-A8C5-ECC9F3942E4B}">
                <a14:imgProps xmlns:a14="http://schemas.microsoft.com/office/drawing/2010/main">
                  <a14:imgLayer r:embed="rId4">
                    <a14:imgEffect>
                      <a14:brightnessContrast bright="-40000"/>
                    </a14:imgEffect>
                  </a14:imgLayer>
                </a14:imgProps>
              </a:ext>
            </a:extLst>
          </a:blip>
          <a:srcRect/>
          <a:stretch>
            <a:fillRect l="-6000" r="-6000"/>
          </a:stretch>
        </a:blip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2246769"/>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Matthew 24:29 " Immediately after the tribulation of those days the </a:t>
            </a:r>
            <a:r>
              <a:rPr lang="en-US" u="sng" dirty="0"/>
              <a:t>sun will be darkened,</a:t>
            </a:r>
            <a:r>
              <a:rPr lang="en-US" dirty="0"/>
              <a:t> and the </a:t>
            </a:r>
            <a:r>
              <a:rPr lang="en-US" u="sng" dirty="0"/>
              <a:t>moon will not give its light</a:t>
            </a:r>
            <a:r>
              <a:rPr lang="en-US" dirty="0"/>
              <a:t>; the </a:t>
            </a:r>
            <a:r>
              <a:rPr lang="en-US" u="sng" dirty="0"/>
              <a:t>stars will fall from heaven</a:t>
            </a:r>
            <a:r>
              <a:rPr lang="en-US" dirty="0"/>
              <a:t>, and the powers of the heavens will be shaken.</a:t>
            </a:r>
          </a:p>
        </p:txBody>
      </p:sp>
    </p:spTree>
    <p:extLst>
      <p:ext uri="{BB962C8B-B14F-4D97-AF65-F5344CB8AC3E}">
        <p14:creationId xmlns:p14="http://schemas.microsoft.com/office/powerpoint/2010/main" val="3558623665"/>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3">
            <a:extLst>
              <a:ext uri="{BEBA8EAE-BF5A-486C-A8C5-ECC9F3942E4B}">
                <a14:imgProps xmlns:a14="http://schemas.microsoft.com/office/drawing/2010/main">
                  <a14:imgLayer r:embed="rId4">
                    <a14:imgEffect>
                      <a14:brightnessContrast bright="-40000"/>
                    </a14:imgEffect>
                  </a14:imgLayer>
                </a14:imgProps>
              </a:ext>
            </a:extLst>
          </a:blip>
          <a:srcRect/>
          <a:stretch>
            <a:fillRect l="-6000" r="-6000"/>
          </a:stretch>
        </a:blip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3108543"/>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Luke 17:20 Now when He was asked by the Pharisees when the kingdom of God would come, He answered them and said, "The kingdom of God does not come with observation;  </a:t>
            </a:r>
            <a:r>
              <a:rPr lang="en-US" baseline="30000" dirty="0"/>
              <a:t>21</a:t>
            </a:r>
            <a:r>
              <a:rPr lang="en-US" dirty="0"/>
              <a:t> "nor will they say, 'See here!' or 'See there!' For indeed, the kingdom of God is within you."</a:t>
            </a:r>
          </a:p>
          <a:p>
            <a:endParaRPr lang="en-US" dirty="0"/>
          </a:p>
        </p:txBody>
      </p:sp>
    </p:spTree>
    <p:extLst>
      <p:ext uri="{BB962C8B-B14F-4D97-AF65-F5344CB8AC3E}">
        <p14:creationId xmlns:p14="http://schemas.microsoft.com/office/powerpoint/2010/main" val="1614242236"/>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3">
            <a:extLst>
              <a:ext uri="{BEBA8EAE-BF5A-486C-A8C5-ECC9F3942E4B}">
                <a14:imgProps xmlns:a14="http://schemas.microsoft.com/office/drawing/2010/main">
                  <a14:imgLayer r:embed="rId4">
                    <a14:imgEffect>
                      <a14:brightnessContrast bright="-40000"/>
                    </a14:imgEffect>
                  </a14:imgLayer>
                </a14:imgProps>
              </a:ext>
            </a:extLst>
          </a:blip>
          <a:srcRect/>
          <a:stretch>
            <a:fillRect l="-6000" r="-6000"/>
          </a:stretch>
        </a:blip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1815882"/>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John 18:36  "My kingdom is not of this world. If My kingdom were of this world, My servants would fight, so that I should not be delivered to the Jews; but now My kingdom is not from here."</a:t>
            </a:r>
          </a:p>
        </p:txBody>
      </p:sp>
    </p:spTree>
    <p:extLst>
      <p:ext uri="{BB962C8B-B14F-4D97-AF65-F5344CB8AC3E}">
        <p14:creationId xmlns:p14="http://schemas.microsoft.com/office/powerpoint/2010/main" val="714674557"/>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3">
            <a:extLst>
              <a:ext uri="{BEBA8EAE-BF5A-486C-A8C5-ECC9F3942E4B}">
                <a14:imgProps xmlns:a14="http://schemas.microsoft.com/office/drawing/2010/main">
                  <a14:imgLayer r:embed="rId4">
                    <a14:imgEffect>
                      <a14:brightnessContrast bright="-40000"/>
                    </a14:imgEffect>
                  </a14:imgLayer>
                </a14:imgProps>
              </a:ext>
            </a:extLst>
          </a:blip>
          <a:srcRect/>
          <a:stretch>
            <a:fillRect l="-6000" r="-6000"/>
          </a:stretch>
        </a:blip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353943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Luke 17:</a:t>
            </a:r>
            <a:r>
              <a:rPr lang="en-US" baseline="30000" dirty="0"/>
              <a:t>22</a:t>
            </a:r>
            <a:r>
              <a:rPr lang="en-US" dirty="0"/>
              <a:t> Then He said to the disciples, "The days will come when you will desire to see one of the days of the Son of Man, and you will not see </a:t>
            </a:r>
            <a:r>
              <a:rPr lang="en-US" i="1" dirty="0"/>
              <a:t>it.</a:t>
            </a:r>
            <a:r>
              <a:rPr lang="en-US" dirty="0"/>
              <a:t>  </a:t>
            </a:r>
            <a:r>
              <a:rPr lang="en-US" baseline="30000" dirty="0"/>
              <a:t>23</a:t>
            </a:r>
            <a:r>
              <a:rPr lang="en-US" dirty="0"/>
              <a:t> "And they will say to you, 'Look here!' or 'Look there!' Do not go after </a:t>
            </a:r>
            <a:r>
              <a:rPr lang="en-US" i="1" dirty="0"/>
              <a:t>them </a:t>
            </a:r>
            <a:r>
              <a:rPr lang="en-US" dirty="0"/>
              <a:t>or follow </a:t>
            </a:r>
            <a:r>
              <a:rPr lang="en-US" i="1" dirty="0"/>
              <a:t>them.</a:t>
            </a:r>
            <a:r>
              <a:rPr lang="en-US" dirty="0"/>
              <a:t>  </a:t>
            </a:r>
            <a:r>
              <a:rPr lang="en-US" baseline="30000" dirty="0"/>
              <a:t>24</a:t>
            </a:r>
            <a:r>
              <a:rPr lang="en-US" dirty="0"/>
              <a:t> "For as the lightning that flashes out of one </a:t>
            </a:r>
            <a:r>
              <a:rPr lang="en-US" i="1" dirty="0"/>
              <a:t>part </a:t>
            </a:r>
            <a:r>
              <a:rPr lang="en-US" dirty="0"/>
              <a:t>under heaven shines to the other </a:t>
            </a:r>
            <a:r>
              <a:rPr lang="en-US" i="1" dirty="0"/>
              <a:t>part </a:t>
            </a:r>
            <a:r>
              <a:rPr lang="en-US" dirty="0"/>
              <a:t>under heaven, so also the Son of Man will be in His day.</a:t>
            </a:r>
          </a:p>
        </p:txBody>
      </p:sp>
    </p:spTree>
    <p:extLst>
      <p:ext uri="{BB962C8B-B14F-4D97-AF65-F5344CB8AC3E}">
        <p14:creationId xmlns:p14="http://schemas.microsoft.com/office/powerpoint/2010/main" val="3489201516"/>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3">
            <a:extLst>
              <a:ext uri="{BEBA8EAE-BF5A-486C-A8C5-ECC9F3942E4B}">
                <a14:imgProps xmlns:a14="http://schemas.microsoft.com/office/drawing/2010/main">
                  <a14:imgLayer r:embed="rId4">
                    <a14:imgEffect>
                      <a14:brightnessContrast bright="-40000"/>
                    </a14:imgEffect>
                  </a14:imgLayer>
                </a14:imgProps>
              </a:ext>
            </a:extLst>
          </a:blip>
          <a:srcRect/>
          <a:stretch>
            <a:fillRect l="-6000" r="-6000"/>
          </a:stretch>
        </a:blip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2677656"/>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Jesus will come personally and </a:t>
            </a:r>
            <a:r>
              <a:rPr lang="en-US" dirty="0" smtClean="0"/>
              <a:t>visibly.</a:t>
            </a:r>
          </a:p>
          <a:p>
            <a:r>
              <a:rPr lang="en-US" dirty="0" smtClean="0"/>
              <a:t> </a:t>
            </a:r>
            <a:endParaRPr lang="en-US" dirty="0"/>
          </a:p>
          <a:p>
            <a:r>
              <a:rPr lang="en-US" dirty="0"/>
              <a:t>Acts 1:11  Men of Galilee, why do you stand gazing up into heaven? This </a:t>
            </a:r>
            <a:r>
              <a:rPr lang="en-US" i="1" dirty="0"/>
              <a:t>same </a:t>
            </a:r>
            <a:r>
              <a:rPr lang="en-US" dirty="0"/>
              <a:t>Jesus, who was taken up from you into heaven, will so come in like manner as you saw Him go into heaven."</a:t>
            </a:r>
          </a:p>
        </p:txBody>
      </p:sp>
    </p:spTree>
    <p:extLst>
      <p:ext uri="{BB962C8B-B14F-4D97-AF65-F5344CB8AC3E}">
        <p14:creationId xmlns:p14="http://schemas.microsoft.com/office/powerpoint/2010/main" val="562794825"/>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3">
            <a:extLst>
              <a:ext uri="{BEBA8EAE-BF5A-486C-A8C5-ECC9F3942E4B}">
                <a14:imgProps xmlns:a14="http://schemas.microsoft.com/office/drawing/2010/main">
                  <a14:imgLayer r:embed="rId4">
                    <a14:imgEffect>
                      <a14:brightnessContrast bright="-40000"/>
                    </a14:imgEffect>
                  </a14:imgLayer>
                </a14:imgProps>
              </a:ext>
            </a:extLst>
          </a:blip>
          <a:srcRect/>
          <a:stretch>
            <a:fillRect l="-6000" r="-6000"/>
          </a:stretch>
        </a:blip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2677656"/>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He will come with a </a:t>
            </a:r>
            <a:r>
              <a:rPr lang="en-US" dirty="0" smtClean="0"/>
              <a:t>shout.</a:t>
            </a:r>
          </a:p>
          <a:p>
            <a:endParaRPr lang="en-US" dirty="0"/>
          </a:p>
          <a:p>
            <a:r>
              <a:rPr lang="en-US" dirty="0"/>
              <a:t>1 Thessalonians 4:16 For the Lord Himself will descend from heaven with a shout, with the voice of an archangel, and with the trumpet of God. And the dead in Christ will rise first.</a:t>
            </a:r>
            <a:endParaRPr lang="en-US" dirty="0"/>
          </a:p>
        </p:txBody>
      </p:sp>
    </p:spTree>
    <p:extLst>
      <p:ext uri="{BB962C8B-B14F-4D97-AF65-F5344CB8AC3E}">
        <p14:creationId xmlns:p14="http://schemas.microsoft.com/office/powerpoint/2010/main" val="1438307764"/>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3">
            <a:extLst>
              <a:ext uri="{BEBA8EAE-BF5A-486C-A8C5-ECC9F3942E4B}">
                <a14:imgProps xmlns:a14="http://schemas.microsoft.com/office/drawing/2010/main">
                  <a14:imgLayer r:embed="rId4">
                    <a14:imgEffect>
                      <a14:brightnessContrast bright="-40000"/>
                    </a14:imgEffect>
                  </a14:imgLayer>
                </a14:imgProps>
              </a:ext>
            </a:extLst>
          </a:blip>
          <a:srcRect/>
          <a:stretch>
            <a:fillRect l="-6000" r="-6000"/>
          </a:stretch>
        </a:blip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2246769"/>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Even those in the grave will hear </a:t>
            </a:r>
            <a:r>
              <a:rPr lang="en-US" dirty="0" smtClean="0"/>
              <a:t>Him.</a:t>
            </a:r>
          </a:p>
          <a:p>
            <a:endParaRPr lang="en-US" dirty="0"/>
          </a:p>
          <a:p>
            <a:r>
              <a:rPr lang="en-US" dirty="0"/>
              <a:t>John 5:28 "Do not marvel at this; for the hour is coming in which all who are in the graves will hear His voice</a:t>
            </a:r>
          </a:p>
        </p:txBody>
      </p:sp>
    </p:spTree>
    <p:extLst>
      <p:ext uri="{BB962C8B-B14F-4D97-AF65-F5344CB8AC3E}">
        <p14:creationId xmlns:p14="http://schemas.microsoft.com/office/powerpoint/2010/main" val="1366082491"/>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0">
          <a:blip r:embed="rId3">
            <a:extLst>
              <a:ext uri="{BEBA8EAE-BF5A-486C-A8C5-ECC9F3942E4B}">
                <a14:imgProps xmlns:a14="http://schemas.microsoft.com/office/drawing/2010/main">
                  <a14:imgLayer r:embed="rId4">
                    <a14:imgEffect>
                      <a14:brightnessContrast bright="-40000"/>
                    </a14:imgEffect>
                  </a14:imgLayer>
                </a14:imgProps>
              </a:ext>
            </a:extLst>
          </a:blip>
          <a:srcRect/>
          <a:stretch>
            <a:fillRect l="-6000" r="-6000"/>
          </a:stretch>
        </a:blip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2677656"/>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He will be accompanied by </a:t>
            </a:r>
            <a:r>
              <a:rPr lang="en-US" dirty="0" smtClean="0"/>
              <a:t>angels.</a:t>
            </a:r>
          </a:p>
          <a:p>
            <a:endParaRPr lang="en-US" dirty="0"/>
          </a:p>
          <a:p>
            <a:r>
              <a:rPr lang="en-US" dirty="0"/>
              <a:t>Matthew 25:31 " When the Son of Man comes in His glory, and all the holy angels with Him, then He will sit on the throne of His glory.</a:t>
            </a:r>
          </a:p>
          <a:p>
            <a:r>
              <a:rPr lang="en-US" dirty="0"/>
              <a:t> </a:t>
            </a:r>
          </a:p>
        </p:txBody>
      </p:sp>
    </p:spTree>
    <p:extLst>
      <p:ext uri="{BB962C8B-B14F-4D97-AF65-F5344CB8AC3E}">
        <p14:creationId xmlns:p14="http://schemas.microsoft.com/office/powerpoint/2010/main" val="27623022"/>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0">
          <a:blip r:embed="rId3">
            <a:extLst>
              <a:ext uri="{BEBA8EAE-BF5A-486C-A8C5-ECC9F3942E4B}">
                <a14:imgProps xmlns:a14="http://schemas.microsoft.com/office/drawing/2010/main">
                  <a14:imgLayer r:embed="rId4">
                    <a14:imgEffect>
                      <a14:brightnessContrast bright="-40000"/>
                    </a14:imgEffect>
                  </a14:imgLayer>
                </a14:imgProps>
              </a:ext>
            </a:extLst>
          </a:blip>
          <a:srcRect/>
          <a:stretch>
            <a:fillRect l="-6000" r="-6000"/>
          </a:stretch>
        </a:blip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954107"/>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smtClean="0"/>
              <a:t>Luke </a:t>
            </a:r>
            <a:r>
              <a:rPr lang="en-US" dirty="0"/>
              <a:t>17:25  "But first He must suffer many things and be rejected by this generation.</a:t>
            </a:r>
          </a:p>
        </p:txBody>
      </p:sp>
    </p:spTree>
    <p:extLst>
      <p:ext uri="{BB962C8B-B14F-4D97-AF65-F5344CB8AC3E}">
        <p14:creationId xmlns:p14="http://schemas.microsoft.com/office/powerpoint/2010/main" val="3610485910"/>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3">
            <a:extLst>
              <a:ext uri="{BEBA8EAE-BF5A-486C-A8C5-ECC9F3942E4B}">
                <a14:imgProps xmlns:a14="http://schemas.microsoft.com/office/drawing/2010/main">
                  <a14:imgLayer r:embed="rId4">
                    <a14:imgEffect>
                      <a14:brightnessContrast bright="-40000"/>
                    </a14:imgEffect>
                  </a14:imgLayer>
                </a14:imgProps>
              </a:ext>
            </a:extLst>
          </a:blip>
          <a:srcRect/>
          <a:stretch>
            <a:fillRect l="-6000" r="-6000"/>
          </a:stretch>
        </a:blip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5693866"/>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Luke 17:11 Now it happened as He went to Jerusalem that He passed through the midst of Samaria and Galilee.  </a:t>
            </a:r>
            <a:r>
              <a:rPr lang="en-US" baseline="30000" dirty="0"/>
              <a:t>12</a:t>
            </a:r>
            <a:r>
              <a:rPr lang="en-US" dirty="0"/>
              <a:t> Then as He entered a certain village, there met Him ten men who were lepers, who stood afar off.  </a:t>
            </a:r>
            <a:r>
              <a:rPr lang="en-US" baseline="30000" dirty="0"/>
              <a:t>13</a:t>
            </a:r>
            <a:r>
              <a:rPr lang="en-US" dirty="0"/>
              <a:t> And they lifted up </a:t>
            </a:r>
            <a:r>
              <a:rPr lang="en-US" i="1" dirty="0"/>
              <a:t>their </a:t>
            </a:r>
            <a:r>
              <a:rPr lang="en-US" dirty="0"/>
              <a:t>voices and said, "Jesus, Master, have mercy on us!"  </a:t>
            </a:r>
            <a:r>
              <a:rPr lang="en-US" baseline="30000" dirty="0"/>
              <a:t>14</a:t>
            </a:r>
            <a:r>
              <a:rPr lang="en-US" dirty="0"/>
              <a:t> So when He saw </a:t>
            </a:r>
            <a:r>
              <a:rPr lang="en-US" i="1" dirty="0"/>
              <a:t>them, </a:t>
            </a:r>
            <a:r>
              <a:rPr lang="en-US" dirty="0"/>
              <a:t>He said to them, "Go, show yourselves to the priests." And so it was that as they went, they were cleansed.  </a:t>
            </a:r>
            <a:r>
              <a:rPr lang="en-US" baseline="30000" dirty="0"/>
              <a:t>15</a:t>
            </a:r>
            <a:r>
              <a:rPr lang="en-US" dirty="0"/>
              <a:t> And one of them, when he saw that he was healed, returned, and with a loud voice glorified God,  </a:t>
            </a:r>
            <a:r>
              <a:rPr lang="en-US" baseline="30000" dirty="0"/>
              <a:t>16</a:t>
            </a:r>
            <a:r>
              <a:rPr lang="en-US" dirty="0"/>
              <a:t> and fell down on </a:t>
            </a:r>
            <a:r>
              <a:rPr lang="en-US" i="1" dirty="0"/>
              <a:t>his </a:t>
            </a:r>
            <a:r>
              <a:rPr lang="en-US" dirty="0"/>
              <a:t>face at His feet, giving Him thanks. And he was a Samaritan.  </a:t>
            </a:r>
          </a:p>
        </p:txBody>
      </p:sp>
    </p:spTree>
    <p:extLst>
      <p:ext uri="{BB962C8B-B14F-4D97-AF65-F5344CB8AC3E}">
        <p14:creationId xmlns:p14="http://schemas.microsoft.com/office/powerpoint/2010/main" val="3247493341"/>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0">
          <a:blip r:embed="rId3">
            <a:extLst>
              <a:ext uri="{BEBA8EAE-BF5A-486C-A8C5-ECC9F3942E4B}">
                <a14:imgProps xmlns:a14="http://schemas.microsoft.com/office/drawing/2010/main">
                  <a14:imgLayer r:embed="rId4">
                    <a14:imgEffect>
                      <a14:brightnessContrast bright="-40000"/>
                    </a14:imgEffect>
                  </a14:imgLayer>
                </a14:imgProps>
              </a:ext>
            </a:extLst>
          </a:blip>
          <a:srcRect/>
          <a:stretch>
            <a:fillRect l="-6000" r="-6000"/>
          </a:stretch>
        </a:blip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5693866"/>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Luke 17:26 "And as it was in the days of Noah, so it will be also in the days of the Son of Man:  </a:t>
            </a:r>
            <a:r>
              <a:rPr lang="en-US" baseline="30000" dirty="0"/>
              <a:t>27</a:t>
            </a:r>
            <a:r>
              <a:rPr lang="en-US" dirty="0"/>
              <a:t> "They ate, they drank, they married wives, they were given in marriage, until the day that Noah entered the ark, and the flood came and destroyed them all.  </a:t>
            </a:r>
            <a:r>
              <a:rPr lang="en-US" baseline="30000" dirty="0"/>
              <a:t>28</a:t>
            </a:r>
            <a:r>
              <a:rPr lang="en-US" dirty="0"/>
              <a:t> "Likewise as it was also in the days of Lot: They ate, they drank, they bought, they sold, they planted, they built;  </a:t>
            </a:r>
            <a:r>
              <a:rPr lang="en-US" baseline="30000" dirty="0"/>
              <a:t>29</a:t>
            </a:r>
            <a:r>
              <a:rPr lang="en-US" dirty="0"/>
              <a:t> "but on the day that Lot went out of Sodom it rained fire and brimstone from heaven and destroyed </a:t>
            </a:r>
            <a:r>
              <a:rPr lang="en-US" i="1" dirty="0"/>
              <a:t>them </a:t>
            </a:r>
            <a:r>
              <a:rPr lang="en-US" dirty="0"/>
              <a:t>all.  </a:t>
            </a:r>
            <a:r>
              <a:rPr lang="en-US" baseline="30000" dirty="0"/>
              <a:t>30</a:t>
            </a:r>
            <a:r>
              <a:rPr lang="en-US" dirty="0"/>
              <a:t> "Even so will it be in the day when the Son of Man is revealed.</a:t>
            </a:r>
          </a:p>
          <a:p>
            <a:endParaRPr lang="en-US" dirty="0"/>
          </a:p>
        </p:txBody>
      </p:sp>
    </p:spTree>
    <p:extLst>
      <p:ext uri="{BB962C8B-B14F-4D97-AF65-F5344CB8AC3E}">
        <p14:creationId xmlns:p14="http://schemas.microsoft.com/office/powerpoint/2010/main" val="3950562736"/>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0">
          <a:blip r:embed="rId3">
            <a:extLst>
              <a:ext uri="{BEBA8EAE-BF5A-486C-A8C5-ECC9F3942E4B}">
                <a14:imgProps xmlns:a14="http://schemas.microsoft.com/office/drawing/2010/main">
                  <a14:imgLayer r:embed="rId4">
                    <a14:imgEffect>
                      <a14:brightnessContrast bright="-40000"/>
                    </a14:imgEffect>
                  </a14:imgLayer>
                </a14:imgProps>
              </a:ext>
            </a:extLst>
          </a:blip>
          <a:srcRect/>
          <a:stretch>
            <a:fillRect l="-6000" r="-6000"/>
          </a:stretch>
        </a:blip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5262979"/>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2 Peter 3:10 But the day of the Lord will come as a thief in the night, in which the heavens will pass away with a great noise, and the elements will melt with fervent heat; both the earth and the works that are in it will be burned up.  </a:t>
            </a:r>
            <a:r>
              <a:rPr lang="en-US" baseline="30000" dirty="0"/>
              <a:t>11</a:t>
            </a:r>
            <a:r>
              <a:rPr lang="en-US" dirty="0"/>
              <a:t> Therefore, since all these things will be dissolved, what manner </a:t>
            </a:r>
            <a:r>
              <a:rPr lang="en-US" i="1" dirty="0"/>
              <a:t>of persons </a:t>
            </a:r>
            <a:r>
              <a:rPr lang="en-US" dirty="0"/>
              <a:t>ought you to be in holy conduct and godliness,  </a:t>
            </a:r>
            <a:r>
              <a:rPr lang="en-US" baseline="30000" dirty="0"/>
              <a:t>12</a:t>
            </a:r>
            <a:r>
              <a:rPr lang="en-US" dirty="0"/>
              <a:t> looking for and hastening the coming of the day of God, because of which the heavens will be dissolved, being on fire, and the elements will melt with fervent heat?</a:t>
            </a:r>
          </a:p>
        </p:txBody>
      </p:sp>
    </p:spTree>
    <p:extLst>
      <p:ext uri="{BB962C8B-B14F-4D97-AF65-F5344CB8AC3E}">
        <p14:creationId xmlns:p14="http://schemas.microsoft.com/office/powerpoint/2010/main" val="545651892"/>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0">
          <a:blip r:embed="rId3">
            <a:extLst>
              <a:ext uri="{BEBA8EAE-BF5A-486C-A8C5-ECC9F3942E4B}">
                <a14:imgProps xmlns:a14="http://schemas.microsoft.com/office/drawing/2010/main">
                  <a14:imgLayer r:embed="rId4">
                    <a14:imgEffect>
                      <a14:brightnessContrast bright="-40000"/>
                    </a14:imgEffect>
                  </a14:imgLayer>
                </a14:imgProps>
              </a:ext>
            </a:extLst>
          </a:blip>
          <a:srcRect/>
          <a:stretch>
            <a:fillRect l="-6000" r="-6000"/>
          </a:stretch>
        </a:blip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353943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Luke 17:31 "In that day, he who is on the housetop, and his goods </a:t>
            </a:r>
            <a:r>
              <a:rPr lang="en-US" i="1" dirty="0"/>
              <a:t>are </a:t>
            </a:r>
            <a:r>
              <a:rPr lang="en-US" dirty="0"/>
              <a:t>in the house, let him not come down to take them away. And likewise the one who is in the field, let him not turn back.  </a:t>
            </a:r>
            <a:r>
              <a:rPr lang="en-US" baseline="30000" dirty="0"/>
              <a:t>32</a:t>
            </a:r>
            <a:r>
              <a:rPr lang="en-US" dirty="0"/>
              <a:t> "Remember Lot's wife.  </a:t>
            </a:r>
            <a:r>
              <a:rPr lang="en-US" baseline="30000" dirty="0"/>
              <a:t>33</a:t>
            </a:r>
            <a:r>
              <a:rPr lang="en-US" dirty="0"/>
              <a:t> "Whoever seeks to save his life will lose it, and whoever loses his life will preserve it.</a:t>
            </a:r>
          </a:p>
          <a:p>
            <a:endParaRPr lang="en-US" dirty="0"/>
          </a:p>
        </p:txBody>
      </p:sp>
    </p:spTree>
    <p:extLst>
      <p:ext uri="{BB962C8B-B14F-4D97-AF65-F5344CB8AC3E}">
        <p14:creationId xmlns:p14="http://schemas.microsoft.com/office/powerpoint/2010/main" val="2166396225"/>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0">
          <a:blip r:embed="rId3">
            <a:extLst>
              <a:ext uri="{BEBA8EAE-BF5A-486C-A8C5-ECC9F3942E4B}">
                <a14:imgProps xmlns:a14="http://schemas.microsoft.com/office/drawing/2010/main">
                  <a14:imgLayer r:embed="rId4">
                    <a14:imgEffect>
                      <a14:brightnessContrast bright="-40000"/>
                    </a14:imgEffect>
                  </a14:imgLayer>
                </a14:imgProps>
              </a:ext>
            </a:extLst>
          </a:blip>
          <a:srcRect/>
          <a:stretch>
            <a:fillRect l="-6000" r="-6000"/>
          </a:stretch>
        </a:blip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1815882"/>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Luke 9:62  "No one, having put his hand to the plow, and looking back, is fit for the kingdom of God."  </a:t>
            </a:r>
          </a:p>
          <a:p>
            <a:endParaRPr lang="en-US" dirty="0"/>
          </a:p>
        </p:txBody>
      </p:sp>
    </p:spTree>
    <p:extLst>
      <p:ext uri="{BB962C8B-B14F-4D97-AF65-F5344CB8AC3E}">
        <p14:creationId xmlns:p14="http://schemas.microsoft.com/office/powerpoint/2010/main" val="3053669073"/>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0">
          <a:blip r:embed="rId3">
            <a:extLst>
              <a:ext uri="{BEBA8EAE-BF5A-486C-A8C5-ECC9F3942E4B}">
                <a14:imgProps xmlns:a14="http://schemas.microsoft.com/office/drawing/2010/main">
                  <a14:imgLayer r:embed="rId4">
                    <a14:imgEffect>
                      <a14:brightnessContrast bright="-40000"/>
                    </a14:imgEffect>
                  </a14:imgLayer>
                </a14:imgProps>
              </a:ext>
            </a:extLst>
          </a:blip>
          <a:srcRect/>
          <a:stretch>
            <a:fillRect l="-6000" r="-6000"/>
          </a:stretch>
        </a:blip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954107"/>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baseline="30000" dirty="0"/>
              <a:t>33</a:t>
            </a:r>
            <a:r>
              <a:rPr lang="en-US" dirty="0"/>
              <a:t> "Whoever seeks to save his life will lose it, and whoever loses his life will preserve it.</a:t>
            </a:r>
          </a:p>
        </p:txBody>
      </p:sp>
    </p:spTree>
    <p:extLst>
      <p:ext uri="{BB962C8B-B14F-4D97-AF65-F5344CB8AC3E}">
        <p14:creationId xmlns:p14="http://schemas.microsoft.com/office/powerpoint/2010/main" val="121232462"/>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0">
          <a:blip r:embed="rId3">
            <a:extLst>
              <a:ext uri="{BEBA8EAE-BF5A-486C-A8C5-ECC9F3942E4B}">
                <a14:imgProps xmlns:a14="http://schemas.microsoft.com/office/drawing/2010/main">
                  <a14:imgLayer r:embed="rId4">
                    <a14:imgEffect>
                      <a14:brightnessContrast bright="-40000"/>
                    </a14:imgEffect>
                  </a14:imgLayer>
                </a14:imgProps>
              </a:ext>
            </a:extLst>
          </a:blip>
          <a:srcRect/>
          <a:stretch>
            <a:fillRect l="-6000" r="-6000"/>
          </a:stretch>
        </a:blip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5262979"/>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Luke 9:23 Then He said to them all, "If anyone desires to come after Me, let him deny himself, and take up his cross daily, and follow Me.  </a:t>
            </a:r>
            <a:r>
              <a:rPr lang="en-US" baseline="30000" dirty="0"/>
              <a:t>24</a:t>
            </a:r>
            <a:r>
              <a:rPr lang="en-US" dirty="0"/>
              <a:t> "For whoever desires to save his life will lose it, but whoever loses his life for My sake will save it.  </a:t>
            </a:r>
            <a:r>
              <a:rPr lang="en-US" baseline="30000" dirty="0"/>
              <a:t>25</a:t>
            </a:r>
            <a:r>
              <a:rPr lang="en-US" dirty="0"/>
              <a:t> "For what profit is it to a man if he gains the whole world, and is himself destroyed or lost?  </a:t>
            </a:r>
            <a:r>
              <a:rPr lang="en-US" baseline="30000" dirty="0"/>
              <a:t>26</a:t>
            </a:r>
            <a:r>
              <a:rPr lang="en-US" dirty="0"/>
              <a:t> "For whoever is ashamed of Me and My words, of him the Son of Man will be ashamed when He comes in His own glory, and in His Father's, and of the holy angels.   </a:t>
            </a:r>
          </a:p>
          <a:p>
            <a:r>
              <a:rPr lang="en-US" dirty="0"/>
              <a:t> </a:t>
            </a:r>
          </a:p>
        </p:txBody>
      </p:sp>
    </p:spTree>
    <p:extLst>
      <p:ext uri="{BB962C8B-B14F-4D97-AF65-F5344CB8AC3E}">
        <p14:creationId xmlns:p14="http://schemas.microsoft.com/office/powerpoint/2010/main" val="3981966401"/>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0">
          <a:blip r:embed="rId3">
            <a:extLst>
              <a:ext uri="{BEBA8EAE-BF5A-486C-A8C5-ECC9F3942E4B}">
                <a14:imgProps xmlns:a14="http://schemas.microsoft.com/office/drawing/2010/main">
                  <a14:imgLayer r:embed="rId4">
                    <a14:imgEffect>
                      <a14:brightnessContrast bright="-40000"/>
                    </a14:imgEffect>
                  </a14:imgLayer>
                </a14:imgProps>
              </a:ext>
            </a:extLst>
          </a:blip>
          <a:srcRect/>
          <a:stretch>
            <a:fillRect l="-6000" r="-6000"/>
          </a:stretch>
        </a:blip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2677656"/>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Luke 17:34 "I tell you, in that night there will be two </a:t>
            </a:r>
            <a:r>
              <a:rPr lang="en-US" i="1" dirty="0"/>
              <a:t>men </a:t>
            </a:r>
            <a:r>
              <a:rPr lang="en-US" dirty="0"/>
              <a:t>in one bed: the one will be taken and the other will be left.  </a:t>
            </a:r>
            <a:r>
              <a:rPr lang="en-US" baseline="30000" dirty="0"/>
              <a:t>35</a:t>
            </a:r>
            <a:r>
              <a:rPr lang="en-US" dirty="0"/>
              <a:t> "Two </a:t>
            </a:r>
            <a:r>
              <a:rPr lang="en-US" i="1" dirty="0"/>
              <a:t>women </a:t>
            </a:r>
            <a:r>
              <a:rPr lang="en-US" dirty="0"/>
              <a:t>will be grinding together: the one will be taken and the other left.  </a:t>
            </a:r>
            <a:r>
              <a:rPr lang="en-US" baseline="30000" dirty="0"/>
              <a:t>36</a:t>
            </a:r>
            <a:r>
              <a:rPr lang="en-US" dirty="0"/>
              <a:t> "Two </a:t>
            </a:r>
            <a:r>
              <a:rPr lang="en-US" i="1" dirty="0"/>
              <a:t>men </a:t>
            </a:r>
            <a:r>
              <a:rPr lang="en-US" dirty="0"/>
              <a:t>will be in the field: the one will be taken and the other left."</a:t>
            </a:r>
          </a:p>
        </p:txBody>
      </p:sp>
    </p:spTree>
    <p:extLst>
      <p:ext uri="{BB962C8B-B14F-4D97-AF65-F5344CB8AC3E}">
        <p14:creationId xmlns:p14="http://schemas.microsoft.com/office/powerpoint/2010/main" val="4183346702"/>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0">
          <a:blip r:embed="rId3">
            <a:extLst>
              <a:ext uri="{BEBA8EAE-BF5A-486C-A8C5-ECC9F3942E4B}">
                <a14:imgProps xmlns:a14="http://schemas.microsoft.com/office/drawing/2010/main">
                  <a14:imgLayer r:embed="rId4">
                    <a14:imgEffect>
                      <a14:brightnessContrast bright="-40000"/>
                    </a14:imgEffect>
                  </a14:imgLayer>
                </a14:imgProps>
              </a:ext>
            </a:extLst>
          </a:blip>
          <a:srcRect/>
          <a:stretch>
            <a:fillRect l="-6000" r="-6000"/>
          </a:stretch>
        </a:blip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2246769"/>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1 Thessalonians 4:17  Then we who are alive and remain shall be caught up together with them in the clouds to meet the Lord in the air. And thus we shall always be with the Lord.</a:t>
            </a:r>
          </a:p>
          <a:p>
            <a:r>
              <a:rPr lang="en-US" dirty="0"/>
              <a:t>  </a:t>
            </a:r>
          </a:p>
        </p:txBody>
      </p:sp>
    </p:spTree>
    <p:extLst>
      <p:ext uri="{BB962C8B-B14F-4D97-AF65-F5344CB8AC3E}">
        <p14:creationId xmlns:p14="http://schemas.microsoft.com/office/powerpoint/2010/main" val="100249981"/>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0">
          <a:blip r:embed="rId3">
            <a:extLst>
              <a:ext uri="{BEBA8EAE-BF5A-486C-A8C5-ECC9F3942E4B}">
                <a14:imgProps xmlns:a14="http://schemas.microsoft.com/office/drawing/2010/main">
                  <a14:imgLayer r:embed="rId4">
                    <a14:imgEffect>
                      <a14:brightnessContrast bright="-40000"/>
                    </a14:imgEffect>
                  </a14:imgLayer>
                </a14:imgProps>
              </a:ext>
            </a:extLst>
          </a:blip>
          <a:srcRect/>
          <a:stretch>
            <a:fillRect l="-6000" r="-6000"/>
          </a:stretch>
        </a:blip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2246769"/>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Luke 17:37 And they answered and said to Him, "Where, Lord?" So He said to them, "Wherever the body is, there the eagles will be gathered together."</a:t>
            </a:r>
          </a:p>
          <a:p>
            <a:r>
              <a:rPr lang="en-US" dirty="0"/>
              <a:t> </a:t>
            </a:r>
          </a:p>
        </p:txBody>
      </p:sp>
    </p:spTree>
    <p:extLst>
      <p:ext uri="{BB962C8B-B14F-4D97-AF65-F5344CB8AC3E}">
        <p14:creationId xmlns:p14="http://schemas.microsoft.com/office/powerpoint/2010/main" val="1251174950"/>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52322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pPr algn="ctr"/>
            <a:endParaRPr lang="en-US" dirty="0"/>
          </a:p>
        </p:txBody>
      </p:sp>
    </p:spTree>
    <p:extLst>
      <p:ext uri="{BB962C8B-B14F-4D97-AF65-F5344CB8AC3E}">
        <p14:creationId xmlns:p14="http://schemas.microsoft.com/office/powerpoint/2010/main" val="1349473468"/>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3">
            <a:extLst>
              <a:ext uri="{BEBA8EAE-BF5A-486C-A8C5-ECC9F3942E4B}">
                <a14:imgProps xmlns:a14="http://schemas.microsoft.com/office/drawing/2010/main">
                  <a14:imgLayer r:embed="rId4">
                    <a14:imgEffect>
                      <a14:brightnessContrast bright="-40000"/>
                    </a14:imgEffect>
                  </a14:imgLayer>
                </a14:imgProps>
              </a:ext>
            </a:extLst>
          </a:blip>
          <a:srcRect/>
          <a:stretch>
            <a:fillRect l="-6000" r="-6000"/>
          </a:stretch>
        </a:blip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2677656"/>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baseline="30000" dirty="0"/>
              <a:t>17</a:t>
            </a:r>
            <a:r>
              <a:rPr lang="en-US" dirty="0"/>
              <a:t> So Jesus answered and said, "Were there not ten cleansed? But where </a:t>
            </a:r>
            <a:r>
              <a:rPr lang="en-US" i="1" dirty="0"/>
              <a:t>are </a:t>
            </a:r>
            <a:r>
              <a:rPr lang="en-US" dirty="0"/>
              <a:t>the nine?  </a:t>
            </a:r>
            <a:r>
              <a:rPr lang="en-US" baseline="30000" dirty="0"/>
              <a:t>18</a:t>
            </a:r>
            <a:r>
              <a:rPr lang="en-US" dirty="0"/>
              <a:t> "Were there not any found who returned to give glory to God except this foreigner?"  </a:t>
            </a:r>
            <a:r>
              <a:rPr lang="en-US" baseline="30000" dirty="0"/>
              <a:t>19</a:t>
            </a:r>
            <a:r>
              <a:rPr lang="en-US" dirty="0"/>
              <a:t> And He said to him, "Arise, go your way. Your faith has made you well."</a:t>
            </a:r>
            <a:endParaRPr lang="en-US" dirty="0"/>
          </a:p>
        </p:txBody>
      </p:sp>
    </p:spTree>
    <p:extLst>
      <p:ext uri="{BB962C8B-B14F-4D97-AF65-F5344CB8AC3E}">
        <p14:creationId xmlns:p14="http://schemas.microsoft.com/office/powerpoint/2010/main" val="636654007"/>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52322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pPr algn="ctr"/>
            <a:endParaRPr lang="en-US" dirty="0"/>
          </a:p>
        </p:txBody>
      </p:sp>
      <p:pic>
        <p:nvPicPr>
          <p:cNvPr id="1026" name="Picture 2" descr="D:\3-Jesus\07 MIRACLES\Ten Lepers\one_leper_thanks_Jesu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4188" y="0"/>
            <a:ext cx="563562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9756402"/>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3">
            <a:extLst>
              <a:ext uri="{BEBA8EAE-BF5A-486C-A8C5-ECC9F3942E4B}">
                <a14:imgProps xmlns:a14="http://schemas.microsoft.com/office/drawing/2010/main">
                  <a14:imgLayer r:embed="rId4">
                    <a14:imgEffect>
                      <a14:brightnessContrast bright="-40000"/>
                    </a14:imgEffect>
                  </a14:imgLayer>
                </a14:imgProps>
              </a:ext>
            </a:extLst>
          </a:blip>
          <a:srcRect/>
          <a:stretch>
            <a:fillRect l="-6000" r="-6000"/>
          </a:stretch>
        </a:blip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6124754"/>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Luke 17:20 Now when He was asked by the Pharisees when the kingdom of God would come, He answered them and said, "The kingdom of God does not come with observation;  </a:t>
            </a:r>
            <a:r>
              <a:rPr lang="en-US" baseline="30000" dirty="0"/>
              <a:t>21</a:t>
            </a:r>
            <a:r>
              <a:rPr lang="en-US" dirty="0"/>
              <a:t> "nor will they say, 'See here!' or 'See there!' For indeed, the kingdom of God is within you."  </a:t>
            </a:r>
            <a:r>
              <a:rPr lang="en-US" baseline="30000" dirty="0"/>
              <a:t>22</a:t>
            </a:r>
            <a:r>
              <a:rPr lang="en-US" dirty="0"/>
              <a:t> Then He said to the disciples, "The days will come when you will desire to see one of the days of the Son of Man, and you will not see </a:t>
            </a:r>
            <a:r>
              <a:rPr lang="en-US" i="1" dirty="0"/>
              <a:t>it.</a:t>
            </a:r>
            <a:r>
              <a:rPr lang="en-US" dirty="0"/>
              <a:t>  </a:t>
            </a:r>
            <a:r>
              <a:rPr lang="en-US" baseline="30000" dirty="0"/>
              <a:t>23</a:t>
            </a:r>
            <a:r>
              <a:rPr lang="en-US" dirty="0"/>
              <a:t> "And they will say to you, 'Look here!' or 'Look there!' Do not go after </a:t>
            </a:r>
            <a:r>
              <a:rPr lang="en-US" i="1" dirty="0"/>
              <a:t>them </a:t>
            </a:r>
            <a:r>
              <a:rPr lang="en-US" dirty="0"/>
              <a:t>or follow </a:t>
            </a:r>
            <a:r>
              <a:rPr lang="en-US" i="1" dirty="0"/>
              <a:t>them.</a:t>
            </a:r>
            <a:r>
              <a:rPr lang="en-US" dirty="0"/>
              <a:t>  </a:t>
            </a:r>
            <a:r>
              <a:rPr lang="en-US" baseline="30000" dirty="0"/>
              <a:t>24</a:t>
            </a:r>
            <a:r>
              <a:rPr lang="en-US" dirty="0"/>
              <a:t> "For as the lightning that flashes out of one </a:t>
            </a:r>
            <a:r>
              <a:rPr lang="en-US" i="1" dirty="0"/>
              <a:t>part </a:t>
            </a:r>
            <a:r>
              <a:rPr lang="en-US" dirty="0"/>
              <a:t>under heaven shines to the other </a:t>
            </a:r>
            <a:r>
              <a:rPr lang="en-US" i="1" dirty="0"/>
              <a:t>part </a:t>
            </a:r>
            <a:r>
              <a:rPr lang="en-US" dirty="0"/>
              <a:t>under heaven, so also the Son of Man will be in His day.  </a:t>
            </a:r>
            <a:endParaRPr lang="en-US" dirty="0"/>
          </a:p>
        </p:txBody>
      </p:sp>
    </p:spTree>
    <p:extLst>
      <p:ext uri="{BB962C8B-B14F-4D97-AF65-F5344CB8AC3E}">
        <p14:creationId xmlns:p14="http://schemas.microsoft.com/office/powerpoint/2010/main" val="2327809791"/>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3">
            <a:extLst>
              <a:ext uri="{BEBA8EAE-BF5A-486C-A8C5-ECC9F3942E4B}">
                <a14:imgProps xmlns:a14="http://schemas.microsoft.com/office/drawing/2010/main">
                  <a14:imgLayer r:embed="rId4">
                    <a14:imgEffect>
                      <a14:brightnessContrast bright="-40000"/>
                    </a14:imgEffect>
                  </a14:imgLayer>
                </a14:imgProps>
              </a:ext>
            </a:extLst>
          </a:blip>
          <a:srcRect/>
          <a:stretch>
            <a:fillRect l="-6000" r="-6000"/>
          </a:stretch>
        </a:blip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5693866"/>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baseline="30000" dirty="0"/>
              <a:t>25</a:t>
            </a:r>
            <a:r>
              <a:rPr lang="en-US" dirty="0"/>
              <a:t> "But first He must suffer many things and be rejected by this generation.  </a:t>
            </a:r>
            <a:r>
              <a:rPr lang="en-US" baseline="30000" dirty="0"/>
              <a:t>26</a:t>
            </a:r>
            <a:r>
              <a:rPr lang="en-US" dirty="0"/>
              <a:t> "And as it was in the days of Noah, so it will be also in the days of the Son of Man:  </a:t>
            </a:r>
            <a:r>
              <a:rPr lang="en-US" baseline="30000" dirty="0"/>
              <a:t>27</a:t>
            </a:r>
            <a:r>
              <a:rPr lang="en-US" dirty="0"/>
              <a:t> "They ate, they drank, they married wives, they were given in marriage, until the day that Noah entered the ark, and the flood came and destroyed them all.  </a:t>
            </a:r>
            <a:r>
              <a:rPr lang="en-US" baseline="30000" dirty="0"/>
              <a:t>28</a:t>
            </a:r>
            <a:r>
              <a:rPr lang="en-US" dirty="0"/>
              <a:t> "Likewise as it was also in the days of Lot: They ate, they drank, they bought, they sold, they planted, they built;  </a:t>
            </a:r>
            <a:r>
              <a:rPr lang="en-US" baseline="30000" dirty="0"/>
              <a:t>29</a:t>
            </a:r>
            <a:r>
              <a:rPr lang="en-US" dirty="0"/>
              <a:t> "but on the day that Lot went out of Sodom it rained fire and brimstone from heaven and destroyed </a:t>
            </a:r>
            <a:r>
              <a:rPr lang="en-US" i="1" dirty="0"/>
              <a:t>them </a:t>
            </a:r>
            <a:r>
              <a:rPr lang="en-US" dirty="0"/>
              <a:t>all.  </a:t>
            </a:r>
            <a:r>
              <a:rPr lang="en-US" baseline="30000" dirty="0"/>
              <a:t>30</a:t>
            </a:r>
            <a:r>
              <a:rPr lang="en-US" dirty="0"/>
              <a:t> "Even so will it be in the day when the Son of Man is revealed.  </a:t>
            </a:r>
            <a:endParaRPr lang="en-US" dirty="0"/>
          </a:p>
        </p:txBody>
      </p:sp>
    </p:spTree>
    <p:extLst>
      <p:ext uri="{BB962C8B-B14F-4D97-AF65-F5344CB8AC3E}">
        <p14:creationId xmlns:p14="http://schemas.microsoft.com/office/powerpoint/2010/main" val="3537110659"/>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3">
            <a:extLst>
              <a:ext uri="{BEBA8EAE-BF5A-486C-A8C5-ECC9F3942E4B}">
                <a14:imgProps xmlns:a14="http://schemas.microsoft.com/office/drawing/2010/main">
                  <a14:imgLayer r:embed="rId4">
                    <a14:imgEffect>
                      <a14:brightnessContrast bright="-40000"/>
                    </a14:imgEffect>
                  </a14:imgLayer>
                </a14:imgProps>
              </a:ext>
            </a:extLst>
          </a:blip>
          <a:srcRect/>
          <a:stretch>
            <a:fillRect l="-6000" r="-6000"/>
          </a:stretch>
        </a:blip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6555641"/>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baseline="30000" dirty="0"/>
              <a:t>31</a:t>
            </a:r>
            <a:r>
              <a:rPr lang="en-US" dirty="0"/>
              <a:t> "In that day, he who is on the housetop, and his goods </a:t>
            </a:r>
            <a:r>
              <a:rPr lang="en-US" i="1" dirty="0"/>
              <a:t>are </a:t>
            </a:r>
            <a:r>
              <a:rPr lang="en-US" dirty="0"/>
              <a:t>in the house, let him not come down to take them away. And likewise the one who is in the field, let him not turn back.  </a:t>
            </a:r>
            <a:r>
              <a:rPr lang="en-US" baseline="30000" dirty="0"/>
              <a:t>32</a:t>
            </a:r>
            <a:r>
              <a:rPr lang="en-US" dirty="0"/>
              <a:t> "Remember Lot's wife.  </a:t>
            </a:r>
            <a:r>
              <a:rPr lang="en-US" baseline="30000" dirty="0"/>
              <a:t>33</a:t>
            </a:r>
            <a:r>
              <a:rPr lang="en-US" dirty="0"/>
              <a:t> "Whoever seeks to save his life will lose it, and whoever loses his life will preserve it.  </a:t>
            </a:r>
            <a:r>
              <a:rPr lang="en-US" baseline="30000" dirty="0"/>
              <a:t>34</a:t>
            </a:r>
            <a:r>
              <a:rPr lang="en-US" dirty="0"/>
              <a:t> "I tell you, in that night there will be two </a:t>
            </a:r>
            <a:r>
              <a:rPr lang="en-US" i="1" dirty="0"/>
              <a:t>men </a:t>
            </a:r>
            <a:r>
              <a:rPr lang="en-US" dirty="0"/>
              <a:t>in one bed: the one will be taken and the other will be left.  </a:t>
            </a:r>
            <a:r>
              <a:rPr lang="en-US" baseline="30000" dirty="0"/>
              <a:t>35</a:t>
            </a:r>
            <a:r>
              <a:rPr lang="en-US" dirty="0"/>
              <a:t> "Two </a:t>
            </a:r>
            <a:r>
              <a:rPr lang="en-US" i="1" dirty="0"/>
              <a:t>women </a:t>
            </a:r>
            <a:r>
              <a:rPr lang="en-US" dirty="0"/>
              <a:t>will be grinding together: the one will be taken and the other left.  </a:t>
            </a:r>
            <a:r>
              <a:rPr lang="en-US" baseline="30000" dirty="0"/>
              <a:t>36</a:t>
            </a:r>
            <a:r>
              <a:rPr lang="en-US" dirty="0"/>
              <a:t> "Two </a:t>
            </a:r>
            <a:r>
              <a:rPr lang="en-US" i="1" dirty="0"/>
              <a:t>men </a:t>
            </a:r>
            <a:r>
              <a:rPr lang="en-US" dirty="0"/>
              <a:t>will be in the field: the one will be taken and the other left."  </a:t>
            </a:r>
            <a:r>
              <a:rPr lang="en-US" baseline="30000" dirty="0"/>
              <a:t>37</a:t>
            </a:r>
            <a:r>
              <a:rPr lang="en-US" dirty="0"/>
              <a:t> And they answered and said to Him, "Where, Lord?" So He said to them, "Wherever the body is, there the eagles will be gathered together."</a:t>
            </a:r>
            <a:endParaRPr lang="en-US" dirty="0"/>
          </a:p>
        </p:txBody>
      </p:sp>
    </p:spTree>
    <p:extLst>
      <p:ext uri="{BB962C8B-B14F-4D97-AF65-F5344CB8AC3E}">
        <p14:creationId xmlns:p14="http://schemas.microsoft.com/office/powerpoint/2010/main" val="2384133306"/>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3">
            <a:extLst>
              <a:ext uri="{BEBA8EAE-BF5A-486C-A8C5-ECC9F3942E4B}">
                <a14:imgProps xmlns:a14="http://schemas.microsoft.com/office/drawing/2010/main">
                  <a14:imgLayer r:embed="rId4">
                    <a14:imgEffect>
                      <a14:brightnessContrast bright="-40000"/>
                    </a14:imgEffect>
                  </a14:imgLayer>
                </a14:imgProps>
              </a:ext>
            </a:extLst>
          </a:blip>
          <a:srcRect/>
          <a:stretch>
            <a:fillRect l="-6000" r="-6000"/>
          </a:stretch>
        </a:blip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2246769"/>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1. Some believe that Jesus is talking about the destruction of Jerusalem. </a:t>
            </a:r>
          </a:p>
          <a:p>
            <a:r>
              <a:rPr lang="en-US" dirty="0"/>
              <a:t>2. Others believe that Jesus is talking about His second coming. </a:t>
            </a:r>
          </a:p>
          <a:p>
            <a:endParaRPr lang="en-US" dirty="0"/>
          </a:p>
        </p:txBody>
      </p:sp>
    </p:spTree>
    <p:extLst>
      <p:ext uri="{BB962C8B-B14F-4D97-AF65-F5344CB8AC3E}">
        <p14:creationId xmlns:p14="http://schemas.microsoft.com/office/powerpoint/2010/main" val="1265609022"/>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3">
            <a:extLst>
              <a:ext uri="{BEBA8EAE-BF5A-486C-A8C5-ECC9F3942E4B}">
                <a14:imgProps xmlns:a14="http://schemas.microsoft.com/office/drawing/2010/main">
                  <a14:imgLayer r:embed="rId4">
                    <a14:imgEffect>
                      <a14:brightnessContrast bright="-40000"/>
                    </a14:imgEffect>
                  </a14:imgLayer>
                </a14:imgProps>
              </a:ext>
            </a:extLst>
          </a:blip>
          <a:srcRect/>
          <a:stretch>
            <a:fillRect l="-6000" r="-6000"/>
          </a:stretch>
        </a:blip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1815882"/>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Isaiah 13:10 For the </a:t>
            </a:r>
            <a:r>
              <a:rPr lang="en-US" u="sng" dirty="0"/>
              <a:t>stars of heaven and their constellations Will not give their light</a:t>
            </a:r>
            <a:r>
              <a:rPr lang="en-US" dirty="0"/>
              <a:t>; The </a:t>
            </a:r>
            <a:r>
              <a:rPr lang="en-US" u="sng" dirty="0"/>
              <a:t>sun will be darkened</a:t>
            </a:r>
            <a:r>
              <a:rPr lang="en-US" dirty="0"/>
              <a:t> in its going forth, And the </a:t>
            </a:r>
            <a:r>
              <a:rPr lang="en-US" u="sng" dirty="0"/>
              <a:t>moon will not cause its light to shine.</a:t>
            </a:r>
            <a:r>
              <a:rPr lang="en-US" dirty="0"/>
              <a:t> See Isa. 13:19-20</a:t>
            </a:r>
          </a:p>
        </p:txBody>
      </p:sp>
    </p:spTree>
    <p:extLst>
      <p:ext uri="{BB962C8B-B14F-4D97-AF65-F5344CB8AC3E}">
        <p14:creationId xmlns:p14="http://schemas.microsoft.com/office/powerpoint/2010/main" val="2633214422"/>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Tahoma"/>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1" i="0" u="none" strike="noStrike" cap="none" normalizeH="0" baseline="0" smtClean="0">
            <a:ln>
              <a:noFill/>
            </a:ln>
            <a:solidFill>
              <a:schemeClr val="bg1"/>
            </a:solidFill>
            <a:effectLst/>
            <a:latin typeface="Tahoma" pitchFamily="34"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1" i="0" u="none" strike="noStrike" cap="none" normalizeH="0" baseline="0" smtClean="0">
            <a:ln>
              <a:noFill/>
            </a:ln>
            <a:solidFill>
              <a:schemeClr val="bg1"/>
            </a:solidFill>
            <a:effectLst/>
            <a:latin typeface="Tahoma"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2900</TotalTime>
  <Words>1921</Words>
  <Application>Microsoft Office PowerPoint</Application>
  <PresentationFormat>On-screen Show (4:3)</PresentationFormat>
  <Paragraphs>70</Paragraphs>
  <Slides>29</Slides>
  <Notes>29</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vvvv</dc:creator>
  <cp:lastModifiedBy>cougan c</cp:lastModifiedBy>
  <cp:revision>64</cp:revision>
  <dcterms:created xsi:type="dcterms:W3CDTF">2006-12-19T00:50:39Z</dcterms:created>
  <dcterms:modified xsi:type="dcterms:W3CDTF">2015-02-22T04:24:28Z</dcterms:modified>
</cp:coreProperties>
</file>